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17C3E4-D4AD-41F3-B670-AFD6366C5865}" v="2" dt="2024-12-20T10:40:15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162A-4067-1F22-5840-5387D88D7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FE3C7-08A8-3490-92F5-F5EA349E0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515F6-4E47-70FC-C181-DE3DBE51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42F43-6704-A958-0BE6-70805212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FC0AD-333E-ED2F-199B-8B20E82D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003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3DF2-FEB7-2F25-73EF-6D3C7AA9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CE233-5246-5E10-68D8-3C8685041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719C-E42D-D798-D740-05316FD5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C6FD-3E49-769F-25FB-2E61D7D3A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2F78-9E5C-9560-1794-5E8A53F2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515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B68FF-FE44-2007-A9DD-1DE5AE944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F6E87-CB4C-65C1-CF44-3343AE5B1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71D49-60D8-3244-40A7-3824F98D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09DA3-11D7-CD30-2E0E-CA5D3276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6D2F-6D71-C1BF-1290-582FC674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04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4808-E9FA-C477-D04F-41144146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2F61F-31CF-6C9B-354A-6FBC40600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8883E-ECF8-F76A-CB9F-D76DC2F4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2FFE8-84BE-1AB3-625F-C5DF413D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EE21A-DE3F-99FB-5409-D4ABA6B7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12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30CD-3FB0-D60B-E2A5-4B06E989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2A95E-8DFA-4B30-EEB3-B181783CD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7839F-4489-C703-5EA3-6DEA317E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00AA1-6762-BEF9-6C01-0BB5272F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3950C-4B56-AB10-7B6E-0CDFADE0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063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A8F4-782F-1118-C020-0289D29D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73F6-499B-0B4E-6113-CF2A163F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A2F44-B764-95BC-A889-657282CDE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C67AA-6CA4-5D95-0B38-B124E1D3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D99D-FCBB-39C5-794D-E40FB979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09950-8ACC-DCEA-EC85-736857B2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03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3DB4-3C29-2B44-9643-595E199B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82F2-5353-7B05-6DC6-819A6A2B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5E944-164C-FBDF-0F20-128B4B95D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F7B59-24F3-5CE9-58B1-1F4E9289E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3A3AF-67EF-1AE1-D7ED-3E4DF6E7A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D779E-8233-074A-990E-EB8FB944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4FA8A-671A-DE56-2B68-EB2A6EBE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BD6BB-126F-960A-ABAE-6CDEEF0A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343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22DE-17F3-7BB4-5307-521A89969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3D301-7214-5073-AE6E-BF548B3B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5AC80-7920-A510-2B2F-C94D4F54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0D4CB-FA25-D843-9858-719D7C89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40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8DA65-67B3-7654-7B4A-65C151BD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17AA0-BAA5-CBE7-5CCD-E1692883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B9E43-05FA-5795-4AA0-1A920872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31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A941-1030-6517-8904-F0F30F3C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C751-EC74-484B-3C69-71B9D1209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B4551-94D0-0A9F-14FA-4ABB6BDAC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4FE2A-4E56-16D6-DA9F-91D1BB82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97CB-8D37-2EBC-6FBE-46A8AC30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08957-38FC-E296-50D2-8E415646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3073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AFD6-646C-2EEB-1D49-B589AF0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E84F1-4CD9-B036-D4F3-F1C636F52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09B3C-8DD1-8A32-6C03-F2196A172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DC8C9-A1DB-50AE-1773-3327447F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56B93-9D33-7764-4DCB-CDF6C076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F1588-9063-C339-47ED-9F977B9A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47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DE9A8-B0A2-C069-E95F-746F9CD8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5C03-082C-BA03-20D6-EB650CD0F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8BFB3-FDC0-C55E-480E-29ADBFADE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EF0C31-E942-40E6-ADE5-387BD2532F8C}" type="datetimeFigureOut">
              <a:rPr lang="nl-NL" smtClean="0"/>
              <a:t>20-12-2024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1ECF-5D74-BC6D-287A-F41676558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98BDD-AF14-4F49-CA52-05218B0D2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82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B26448-888D-8CF0-E41D-BA6F1E2552E8}"/>
              </a:ext>
            </a:extLst>
          </p:cNvPr>
          <p:cNvSpPr txBox="1"/>
          <p:nvPr/>
        </p:nvSpPr>
        <p:spPr>
          <a:xfrm>
            <a:off x="1695450" y="534913"/>
            <a:ext cx="8801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Hoe </a:t>
            </a:r>
            <a:r>
              <a:rPr lang="en-US" sz="3200" dirty="0" err="1"/>
              <a:t>werken</a:t>
            </a:r>
            <a:r>
              <a:rPr lang="en-US" sz="3200" dirty="0"/>
              <a:t> </a:t>
            </a:r>
            <a:r>
              <a:rPr lang="en-US" sz="3200" dirty="0" err="1"/>
              <a:t>modellering</a:t>
            </a:r>
            <a:r>
              <a:rPr lang="en-US" sz="3200" dirty="0"/>
              <a:t>/</a:t>
            </a:r>
            <a:r>
              <a:rPr lang="en-US" sz="3200" dirty="0" err="1"/>
              <a:t>simulatie</a:t>
            </a:r>
            <a:r>
              <a:rPr lang="en-US" sz="3200" dirty="0"/>
              <a:t> </a:t>
            </a:r>
            <a:r>
              <a:rPr lang="en-US" sz="3200" dirty="0" err="1"/>
              <a:t>paketten</a:t>
            </a:r>
            <a:r>
              <a:rPr lang="en-US" sz="3200" dirty="0"/>
              <a:t>?</a:t>
            </a:r>
            <a:endParaRPr lang="nl-NL" sz="3200" dirty="0"/>
          </a:p>
        </p:txBody>
      </p:sp>
      <p:pic>
        <p:nvPicPr>
          <p:cNvPr id="1026" name="Picture 2" descr="57,000+ Under The Hood Stock Photos, Pictures &amp; Royalty-Free Images -  iStock | Car hood open, Car front, Car">
            <a:extLst>
              <a:ext uri="{FF2B5EF4-FFF2-40B4-BE49-F238E27FC236}">
                <a16:creationId xmlns:a16="http://schemas.microsoft.com/office/drawing/2014/main" id="{DF70A030-68C1-4B54-DA6F-F9D4EB77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581150"/>
            <a:ext cx="58293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42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Flow Simulation">
            <a:extLst>
              <a:ext uri="{FF2B5EF4-FFF2-40B4-BE49-F238E27FC236}">
                <a16:creationId xmlns:a16="http://schemas.microsoft.com/office/drawing/2014/main" id="{C2271A2D-E6DF-4904-F3E9-ECCBCB020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75" y="2565989"/>
            <a:ext cx="5566153" cy="41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mesh of finite elements (left) depicts the geometry of a part. A structural simulation (right) derived from the mesh shows how the part will react to an applied force.  (Image: Bigstock.)">
            <a:extLst>
              <a:ext uri="{FF2B5EF4-FFF2-40B4-BE49-F238E27FC236}">
                <a16:creationId xmlns:a16="http://schemas.microsoft.com/office/drawing/2014/main" id="{6F9FA9B8-2A7E-70AA-4191-3A272A72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00" y="0"/>
            <a:ext cx="5111083" cy="383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zebo Simulation · px4-devguide">
            <a:extLst>
              <a:ext uri="{FF2B5EF4-FFF2-40B4-BE49-F238E27FC236}">
                <a16:creationId xmlns:a16="http://schemas.microsoft.com/office/drawing/2014/main" id="{CCF0E772-4ED3-73A2-83A3-D8AC3C66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474722" cy="272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E19471-2948-A4AA-EC2A-2EF65CBC3D53}"/>
              </a:ext>
            </a:extLst>
          </p:cNvPr>
          <p:cNvSpPr txBox="1"/>
          <p:nvPr/>
        </p:nvSpPr>
        <p:spPr>
          <a:xfrm>
            <a:off x="554477" y="2726103"/>
            <a:ext cx="283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Gazebo / Unity / Unreal / …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93737-A294-C2F7-7476-ECAE4F9A65CF}"/>
              </a:ext>
            </a:extLst>
          </p:cNvPr>
          <p:cNvSpPr txBox="1"/>
          <p:nvPr/>
        </p:nvSpPr>
        <p:spPr>
          <a:xfrm>
            <a:off x="8143725" y="3244334"/>
            <a:ext cx="2972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Finite Element Analysis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eindige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9BF69-F1C9-E1D1-D993-FFBFBE990EBD}"/>
              </a:ext>
            </a:extLst>
          </p:cNvPr>
          <p:cNvSpPr txBox="1"/>
          <p:nvPr/>
        </p:nvSpPr>
        <p:spPr>
          <a:xfrm>
            <a:off x="8214294" y="5711918"/>
            <a:ext cx="342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Navier Stokes, Monte Carlo, etc..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7337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4685-8BEB-AE6A-5F05-E093D5FB7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azebo Simulation · px4-devguide">
            <a:extLst>
              <a:ext uri="{FF2B5EF4-FFF2-40B4-BE49-F238E27FC236}">
                <a16:creationId xmlns:a16="http://schemas.microsoft.com/office/drawing/2014/main" id="{DEC2E1B3-02F7-DDFF-6CEA-04AB17766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746379" cy="16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054DB-F78A-3D5F-D548-224FA8EB0A8C}"/>
              </a:ext>
            </a:extLst>
          </p:cNvPr>
          <p:cNvSpPr txBox="1"/>
          <p:nvPr/>
        </p:nvSpPr>
        <p:spPr>
          <a:xfrm>
            <a:off x="4173166" y="836578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zit in de auto…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753CE-F6E1-10DE-4A21-7DE99651887B}"/>
              </a:ext>
            </a:extLst>
          </p:cNvPr>
          <p:cNvSpPr txBox="1"/>
          <p:nvPr/>
        </p:nvSpPr>
        <p:spPr>
          <a:xfrm>
            <a:off x="4510392" y="1488491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rijdt</a:t>
            </a:r>
            <a:r>
              <a:rPr lang="en-US" dirty="0"/>
              <a:t> 120 km/</a:t>
            </a:r>
            <a:r>
              <a:rPr lang="en-US" dirty="0" err="1"/>
              <a:t>hr</a:t>
            </a:r>
            <a:r>
              <a:rPr lang="en-US" dirty="0"/>
              <a:t>…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3DE50-04FD-D581-1430-E59FB3BEFF22}"/>
              </a:ext>
            </a:extLst>
          </p:cNvPr>
          <p:cNvSpPr txBox="1"/>
          <p:nvPr/>
        </p:nvSpPr>
        <p:spPr>
          <a:xfrm>
            <a:off x="4935166" y="2140404"/>
            <a:ext cx="466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passeert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kilometer </a:t>
            </a:r>
            <a:r>
              <a:rPr lang="en-US" dirty="0" err="1"/>
              <a:t>paaltje</a:t>
            </a:r>
            <a:r>
              <a:rPr lang="en-US" dirty="0"/>
              <a:t> : 235km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5B0CF-5DE8-9401-B5C4-B1A85416C26D}"/>
              </a:ext>
            </a:extLst>
          </p:cNvPr>
          <p:cNvSpPr txBox="1"/>
          <p:nvPr/>
        </p:nvSpPr>
        <p:spPr>
          <a:xfrm>
            <a:off x="5429655" y="2792317"/>
            <a:ext cx="57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Bij</a:t>
            </a:r>
            <a:r>
              <a:rPr lang="en-US" dirty="0"/>
              <a:t> welk kilometer </a:t>
            </a:r>
            <a:r>
              <a:rPr lang="en-US" dirty="0" err="1"/>
              <a:t>paaltje</a:t>
            </a:r>
            <a:r>
              <a:rPr lang="en-US" dirty="0"/>
              <a:t> ben je 30 </a:t>
            </a:r>
            <a:r>
              <a:rPr lang="en-US" dirty="0" err="1"/>
              <a:t>minuten</a:t>
            </a:r>
            <a:r>
              <a:rPr lang="en-US" dirty="0"/>
              <a:t> later?</a:t>
            </a:r>
            <a:endParaRPr lang="nl-NL" dirty="0"/>
          </a:p>
        </p:txBody>
      </p:sp>
      <p:pic>
        <p:nvPicPr>
          <p:cNvPr id="12" name="Picture 11" descr="A car driving on a road&#10;&#10;Description automatically generated">
            <a:extLst>
              <a:ext uri="{FF2B5EF4-FFF2-40B4-BE49-F238E27FC236}">
                <a16:creationId xmlns:a16="http://schemas.microsoft.com/office/drawing/2014/main" id="{D95FDC57-3099-43D2-8A73-F814A5903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5" y="3959636"/>
            <a:ext cx="4664135" cy="2665220"/>
          </a:xfrm>
          <a:prstGeom prst="rect">
            <a:avLst/>
          </a:prstGeom>
        </p:spPr>
      </p:pic>
      <p:pic>
        <p:nvPicPr>
          <p:cNvPr id="3078" name="Picture 6" descr="Thinking Brain GIFs | Tenor">
            <a:extLst>
              <a:ext uri="{FF2B5EF4-FFF2-40B4-BE49-F238E27FC236}">
                <a16:creationId xmlns:a16="http://schemas.microsoft.com/office/drawing/2014/main" id="{D212431B-8A65-0844-77CB-F725A3C6E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699" y="4149246"/>
            <a:ext cx="2095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7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7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EBA8C-99D2-15EA-71D9-13B9F091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azebo Simulation · px4-devguide">
            <a:extLst>
              <a:ext uri="{FF2B5EF4-FFF2-40B4-BE49-F238E27FC236}">
                <a16:creationId xmlns:a16="http://schemas.microsoft.com/office/drawing/2014/main" id="{CD6A9727-6219-B7B2-20C7-49A35EF28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746379" cy="16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B3994-489F-3B1C-71B1-29B934042600}"/>
              </a:ext>
            </a:extLst>
          </p:cNvPr>
          <p:cNvSpPr txBox="1"/>
          <p:nvPr/>
        </p:nvSpPr>
        <p:spPr>
          <a:xfrm>
            <a:off x="4173166" y="836578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zit in de auto…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97608-D740-0E22-17D0-20B167331AB6}"/>
              </a:ext>
            </a:extLst>
          </p:cNvPr>
          <p:cNvSpPr txBox="1"/>
          <p:nvPr/>
        </p:nvSpPr>
        <p:spPr>
          <a:xfrm>
            <a:off x="4510392" y="1488491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rijdt</a:t>
            </a:r>
            <a:r>
              <a:rPr lang="en-US" dirty="0"/>
              <a:t> 120 km/</a:t>
            </a:r>
            <a:r>
              <a:rPr lang="en-US" dirty="0" err="1"/>
              <a:t>hr</a:t>
            </a:r>
            <a:r>
              <a:rPr lang="en-US" dirty="0"/>
              <a:t>…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A220A-C3C1-C80E-B960-C89B5C1F8A05}"/>
              </a:ext>
            </a:extLst>
          </p:cNvPr>
          <p:cNvSpPr txBox="1"/>
          <p:nvPr/>
        </p:nvSpPr>
        <p:spPr>
          <a:xfrm>
            <a:off x="4935166" y="2140404"/>
            <a:ext cx="466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passeert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kilometer </a:t>
            </a:r>
            <a:r>
              <a:rPr lang="en-US" dirty="0" err="1"/>
              <a:t>paaltje</a:t>
            </a:r>
            <a:r>
              <a:rPr lang="en-US" dirty="0"/>
              <a:t> : 235km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BA05F-9443-BE51-C8BE-DC1E0183CD71}"/>
              </a:ext>
            </a:extLst>
          </p:cNvPr>
          <p:cNvSpPr txBox="1"/>
          <p:nvPr/>
        </p:nvSpPr>
        <p:spPr>
          <a:xfrm>
            <a:off x="5429655" y="2792317"/>
            <a:ext cx="57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Bij</a:t>
            </a:r>
            <a:r>
              <a:rPr lang="en-US" dirty="0"/>
              <a:t> welk kilometer </a:t>
            </a:r>
            <a:r>
              <a:rPr lang="en-US" dirty="0" err="1"/>
              <a:t>paaltje</a:t>
            </a:r>
            <a:r>
              <a:rPr lang="en-US" dirty="0"/>
              <a:t> ben je 30 </a:t>
            </a:r>
            <a:r>
              <a:rPr lang="en-US" dirty="0" err="1"/>
              <a:t>minuten</a:t>
            </a:r>
            <a:r>
              <a:rPr lang="en-US" dirty="0"/>
              <a:t> later?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14BE1-047B-3F6B-7B62-9DF1AC21B6AB}"/>
              </a:ext>
            </a:extLst>
          </p:cNvPr>
          <p:cNvSpPr txBox="1"/>
          <p:nvPr/>
        </p:nvSpPr>
        <p:spPr>
          <a:xfrm>
            <a:off x="2775563" y="3978933"/>
            <a:ext cx="57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feite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i="1" dirty="0" err="1"/>
              <a:t>differentievergelijking</a:t>
            </a:r>
            <a:r>
              <a:rPr lang="en-US" dirty="0"/>
              <a:t> </a:t>
            </a:r>
            <a:r>
              <a:rPr lang="en-US" dirty="0" err="1"/>
              <a:t>opgelost</a:t>
            </a:r>
            <a:r>
              <a:rPr lang="en-US" dirty="0"/>
              <a:t>!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6233D-CAC4-9F23-EFB0-6493D4419C12}"/>
                  </a:ext>
                </a:extLst>
              </p:cNvPr>
              <p:cNvSpPr txBox="1"/>
              <p:nvPr/>
            </p:nvSpPr>
            <p:spPr>
              <a:xfrm>
                <a:off x="3720797" y="5144259"/>
                <a:ext cx="4494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6233D-CAC4-9F23-EFB0-6493D441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797" y="5144259"/>
                <a:ext cx="4494244" cy="276999"/>
              </a:xfrm>
              <a:prstGeom prst="rect">
                <a:avLst/>
              </a:prstGeom>
              <a:blipFill>
                <a:blip r:embed="rId3"/>
                <a:stretch>
                  <a:fillRect l="-949" t="-2222" r="-813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930B5A-3DAD-5346-CC46-BBE5667438ED}"/>
                  </a:ext>
                </a:extLst>
              </p:cNvPr>
              <p:cNvSpPr txBox="1"/>
              <p:nvPr/>
            </p:nvSpPr>
            <p:spPr>
              <a:xfrm>
                <a:off x="4417103" y="6078752"/>
                <a:ext cx="2237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930B5A-3DAD-5346-CC46-BBE56674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03" y="6078752"/>
                <a:ext cx="2237151" cy="276999"/>
              </a:xfrm>
              <a:prstGeom prst="rect">
                <a:avLst/>
              </a:prstGeom>
              <a:blipFill>
                <a:blip r:embed="rId4"/>
                <a:stretch>
                  <a:fillRect l="-1090" r="-2180" b="-152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61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AB68D-4239-8FF0-0BE8-5DB383F0D466}"/>
              </a:ext>
            </a:extLst>
          </p:cNvPr>
          <p:cNvSpPr txBox="1"/>
          <p:nvPr/>
        </p:nvSpPr>
        <p:spPr>
          <a:xfrm>
            <a:off x="5116749" y="2850204"/>
            <a:ext cx="191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Vallende</a:t>
            </a:r>
            <a:r>
              <a:rPr lang="en-US" dirty="0"/>
              <a:t> </a:t>
            </a:r>
            <a:r>
              <a:rPr lang="en-US" dirty="0" err="1"/>
              <a:t>steen</a:t>
            </a:r>
            <a:r>
              <a:rPr lang="en-US" dirty="0"/>
              <a:t>....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7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725F-6556-0624-D8BF-00F10BDD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12866-18ED-6B55-3F81-9602ADBA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9434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116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2</cp:revision>
  <dcterms:created xsi:type="dcterms:W3CDTF">2024-12-20T10:04:09Z</dcterms:created>
  <dcterms:modified xsi:type="dcterms:W3CDTF">2024-12-20T10:42:40Z</dcterms:modified>
</cp:coreProperties>
</file>